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CD3F68E-3069-6540-AED3-BEE1B5C01A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DF25FE-F011-094B-AAA8-A071B3201A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6C81-6FF8-244E-AF7F-64ECD6645168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AC69D1-14AC-924C-9612-0AA3242F25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6DEC5B-0162-C744-86A9-6DFC1DBD0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E5479-2551-4049-A812-6BB915BB6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02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3.jpg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CCCDBAE-74E6-9048-BD4C-0D5ABCBD0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740" y="5733818"/>
            <a:ext cx="2224615" cy="750808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C45657CF-6A19-974E-8850-BF117738CA54}"/>
              </a:ext>
            </a:extLst>
          </p:cNvPr>
          <p:cNvSpPr/>
          <p:nvPr userDrawn="1"/>
        </p:nvSpPr>
        <p:spPr>
          <a:xfrm>
            <a:off x="7950126" y="2474104"/>
            <a:ext cx="3638277" cy="4591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SECITEC – IFG Valparaíso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FDE02A3-79BF-864E-8D83-F42CE091C7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566" y="116422"/>
            <a:ext cx="5008924" cy="223648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8D7377B-A080-C043-A776-6FA993BBC2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70995" y="5642364"/>
            <a:ext cx="1717374" cy="803073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8C32C80C-46EE-FC4C-B95C-2DBD566F4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7683" b="27913"/>
          <a:stretch/>
        </p:blipFill>
        <p:spPr>
          <a:xfrm rot="16200000">
            <a:off x="-352619" y="352617"/>
            <a:ext cx="1981200" cy="1275963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2412A734-BC37-2641-8F50-FB5F3482C4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7522" b="27913"/>
          <a:stretch/>
        </p:blipFill>
        <p:spPr>
          <a:xfrm rot="16200000">
            <a:off x="-351024" y="2332224"/>
            <a:ext cx="1981200" cy="127915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C45C055B-83B2-9441-A40E-4A7B33E5B0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7522" b="27913"/>
          <a:stretch/>
        </p:blipFill>
        <p:spPr>
          <a:xfrm rot="16200000">
            <a:off x="-351025" y="4313423"/>
            <a:ext cx="1981200" cy="1279155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22379C5F-A041-F14F-89BF-52A6A79F23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53846" t="7522" b="27913"/>
          <a:stretch/>
        </p:blipFill>
        <p:spPr>
          <a:xfrm rot="16200000">
            <a:off x="179187" y="5761224"/>
            <a:ext cx="914399" cy="127915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73201E3-E9BC-484B-B6A1-02B1A580FB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3597" y="660400"/>
            <a:ext cx="6352479" cy="2387600"/>
          </a:xfrm>
        </p:spPr>
        <p:txBody>
          <a:bodyPr anchor="b"/>
          <a:lstStyle>
            <a:lvl1pPr algn="ctr">
              <a:defRPr sz="44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76153B-6F0F-5044-A6A6-CF90FB35ED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3597" y="3313314"/>
            <a:ext cx="6352479" cy="80307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5CFDF81-5A1E-410E-903F-CE698DD68D3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136069" y="5623664"/>
            <a:ext cx="3989399" cy="88913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BCB2303-3D13-4A1A-A834-9FF53A7D736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424273" y="5759944"/>
            <a:ext cx="1342145" cy="59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90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272AC54-E022-3249-A5F2-F899EFE379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541" y="6127804"/>
            <a:ext cx="1462281" cy="49352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DE2B5DF-5BEE-6D4A-B665-88DD7EFD5E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506" y="6092574"/>
            <a:ext cx="1429619" cy="73982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2E7879-F8C7-284F-B2FC-840420A8F9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06" y="6186427"/>
            <a:ext cx="1104231" cy="64597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FC92070-76F4-904A-9C5C-527BE4C04F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76401" y="6134293"/>
            <a:ext cx="1249835" cy="5844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1F170ED-D90B-3941-BAB1-70FEE3564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26520" r="27236"/>
          <a:stretch/>
        </p:blipFill>
        <p:spPr>
          <a:xfrm>
            <a:off x="10950656" y="6177790"/>
            <a:ext cx="403144" cy="490133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41FE5E2-5438-4340-B9E2-8B11B0C20FB1}"/>
              </a:ext>
            </a:extLst>
          </p:cNvPr>
          <p:cNvSpPr/>
          <p:nvPr userDrawn="1"/>
        </p:nvSpPr>
        <p:spPr>
          <a:xfrm>
            <a:off x="9824224" y="1264817"/>
            <a:ext cx="1975067" cy="53767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SECITEC – IFG Valparaíso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1B98EFC7-D194-8444-A8D7-70694C04F59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594" y="205397"/>
            <a:ext cx="2377173" cy="1061408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905DE6ED-B7F7-E74F-ACE3-F3D0634C0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7683" b="27913"/>
          <a:stretch/>
        </p:blipFill>
        <p:spPr>
          <a:xfrm rot="16200000">
            <a:off x="-352619" y="352617"/>
            <a:ext cx="1981200" cy="127596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AEE658B-8ADD-9648-BD5F-06270F4FFA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7522" b="27913"/>
          <a:stretch/>
        </p:blipFill>
        <p:spPr>
          <a:xfrm rot="16200000">
            <a:off x="-351024" y="2332224"/>
            <a:ext cx="1981200" cy="1279154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DD442071-21B1-8A4D-A04C-E2DF5AE26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7522" b="27913"/>
          <a:stretch/>
        </p:blipFill>
        <p:spPr>
          <a:xfrm rot="16200000">
            <a:off x="-351025" y="4313423"/>
            <a:ext cx="1981200" cy="1279155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9890FD67-9498-6645-A256-8FB3F93C4A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53846" t="7522" b="27913"/>
          <a:stretch/>
        </p:blipFill>
        <p:spPr>
          <a:xfrm rot="16200000">
            <a:off x="179187" y="5761224"/>
            <a:ext cx="914399" cy="127915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62FCF0E-8556-074D-AF0F-6CB70392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854" y="365125"/>
            <a:ext cx="827420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0A1155-B872-9D48-821A-989C9D643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4" y="1981199"/>
            <a:ext cx="10405946" cy="4018157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3991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22461A5-62EC-8844-9A29-194C6425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011001-8D20-E148-9EA1-2D0F0D4EE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EBF780-67B4-EC4E-A7C2-AA2BA2068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2403-DBA3-FB4C-BB23-65EC1B274A7E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ED1DF5-976E-8C42-9CF5-BAB34704D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3AA921-C6B0-E84B-B5E1-FFF18A8CF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CB904-3DCB-1042-93DC-CA5716528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1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8EC65-8993-BE47-B91F-C0384DE0A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BA3351-1A8A-E74A-9D9F-0715D03E7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97" y="3313314"/>
            <a:ext cx="6352479" cy="80307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966D5A-B986-8D4C-92F4-67E7C6B3956A}"/>
              </a:ext>
            </a:extLst>
          </p:cNvPr>
          <p:cNvSpPr txBox="1"/>
          <p:nvPr/>
        </p:nvSpPr>
        <p:spPr>
          <a:xfrm>
            <a:off x="603597" y="4286992"/>
            <a:ext cx="6352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Autores/as</a:t>
            </a:r>
          </a:p>
        </p:txBody>
      </p:sp>
    </p:spTree>
    <p:extLst>
      <p:ext uri="{BB962C8B-B14F-4D97-AF65-F5344CB8AC3E}">
        <p14:creationId xmlns:p14="http://schemas.microsoft.com/office/powerpoint/2010/main" val="408391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5F610-4985-2F41-BA91-2784E081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D88349-697F-4944-9378-E85D9DDB9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5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AC05E-CCA0-1744-8078-13084640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D56719-1F09-E14E-B732-C5E112335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51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79B05-8273-5142-BD6D-1D081298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477474-D01A-A045-AD0C-EA22A9004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5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F1B03-33B2-B34D-B193-CEEA1052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AD26B8-8C50-7648-99B2-9C3785B7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4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9E34F-878C-024C-94A7-572E9FDB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F2E21-E67C-4446-8B15-566BCD5EC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8E38-8AA1-3342-AD05-65752D73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754C28-267C-E940-ABAB-2BAD5298D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13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5E346-DB2C-614B-89F8-BA4B9E26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843A86-9A34-344D-8958-B97D78CE2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516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OBJETIVOS</vt:lpstr>
      <vt:lpstr>JUSTIFICATIVA</vt:lpstr>
      <vt:lpstr>METODOLOGIA</vt:lpstr>
      <vt:lpstr>RESULTADOS E DISCUSSÃO</vt:lpstr>
      <vt:lpstr>CONCLUSÃO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Juan Filipe Stacul</dc:creator>
  <cp:lastModifiedBy>Juliana</cp:lastModifiedBy>
  <cp:revision>8</cp:revision>
  <dcterms:created xsi:type="dcterms:W3CDTF">2019-08-14T18:15:44Z</dcterms:created>
  <dcterms:modified xsi:type="dcterms:W3CDTF">2019-08-26T20:51:55Z</dcterms:modified>
</cp:coreProperties>
</file>